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16"/>
  </p:notesMasterIdLst>
  <p:sldIdLst>
    <p:sldId id="284" r:id="rId5"/>
    <p:sldId id="285" r:id="rId6"/>
    <p:sldId id="288" r:id="rId7"/>
    <p:sldId id="289" r:id="rId8"/>
    <p:sldId id="290" r:id="rId9"/>
    <p:sldId id="287" r:id="rId10"/>
    <p:sldId id="292" r:id="rId11"/>
    <p:sldId id="293" r:id="rId12"/>
    <p:sldId id="286" r:id="rId13"/>
    <p:sldId id="291" r:id="rId14"/>
    <p:sldId id="294" r:id="rId15"/>
  </p:sldIdLst>
  <p:sldSz cx="9144000" cy="5143500" type="screen16x9"/>
  <p:notesSz cx="6724650" cy="97742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sse Bengt Nordby" initials="LBN" lastIdx="1" clrIdx="0">
    <p:extLst>
      <p:ext uri="{19B8F6BF-5375-455C-9EA6-DF929625EA0E}">
        <p15:presenceInfo xmlns:p15="http://schemas.microsoft.com/office/powerpoint/2012/main" userId="S::va-lasnor@lofoten.nu::3f23002b-730f-4b18-90ab-ab69ccd591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F8F4"/>
    <a:srgbClr val="FC3729"/>
    <a:srgbClr val="B1B0B0"/>
    <a:srgbClr val="666666"/>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ys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46F890A9-2807-4EBB-B81D-B2AA78EC7F39}" styleName="Mørk stil 2 - uthevingsfarge 5 / uthevingsfarg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Lys stil 2 - uthevingsfarg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ys stil 2 - uthevingsfarg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ys stil 2 - uthevingsfarg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ys stil 2 - uthevingsfarg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emastil 1 - uthevingsfarg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napToObjects="1">
      <p:cViewPr varScale="1">
        <p:scale>
          <a:sx n="214" d="100"/>
          <a:sy n="214" d="100"/>
        </p:scale>
        <p:origin x="312" y="162"/>
      </p:cViewPr>
      <p:guideLst>
        <p:guide orient="horz" pos="1620"/>
        <p:guide pos="2880"/>
      </p:guideLst>
    </p:cSldViewPr>
  </p:slideViewPr>
  <p:notesTextViewPr>
    <p:cViewPr>
      <p:scale>
        <a:sx n="3" d="2"/>
        <a:sy n="3" d="2"/>
      </p:scale>
      <p:origin x="0" y="0"/>
    </p:cViewPr>
  </p:notesTextViewPr>
  <p:sorterViewPr>
    <p:cViewPr>
      <p:scale>
        <a:sx n="149" d="100"/>
        <a:sy n="1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4015" cy="490409"/>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09079" y="0"/>
            <a:ext cx="2914015" cy="490409"/>
          </a:xfrm>
          <a:prstGeom prst="rect">
            <a:avLst/>
          </a:prstGeom>
        </p:spPr>
        <p:txBody>
          <a:bodyPr vert="horz" lIns="91440" tIns="45720" rIns="91440" bIns="45720" rtlCol="0"/>
          <a:lstStyle>
            <a:lvl1pPr algn="r">
              <a:defRPr sz="1200"/>
            </a:lvl1pPr>
          </a:lstStyle>
          <a:p>
            <a:fld id="{4CD9093B-8FBE-4152-98A5-2F79AC78B106}" type="datetimeFigureOut">
              <a:rPr lang="nb-NO" smtClean="0"/>
              <a:t>06.05.2022</a:t>
            </a:fld>
            <a:endParaRPr lang="nb-NO" dirty="0"/>
          </a:p>
        </p:txBody>
      </p:sp>
      <p:sp>
        <p:nvSpPr>
          <p:cNvPr id="4" name="Plassholder for lysbilde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72465" y="4703852"/>
            <a:ext cx="5379720" cy="3848606"/>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83830"/>
            <a:ext cx="2914015" cy="490408"/>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09079" y="9283830"/>
            <a:ext cx="2914015" cy="490408"/>
          </a:xfrm>
          <a:prstGeom prst="rect">
            <a:avLst/>
          </a:prstGeom>
        </p:spPr>
        <p:txBody>
          <a:bodyPr vert="horz" lIns="91440" tIns="45720" rIns="91440" bIns="45720" rtlCol="0" anchor="b"/>
          <a:lstStyle>
            <a:lvl1pPr algn="r">
              <a:defRPr sz="1200"/>
            </a:lvl1pPr>
          </a:lstStyle>
          <a:p>
            <a:fld id="{F744F95B-43C6-485B-BD3E-8A6BA80ECFE5}" type="slidenum">
              <a:rPr lang="nb-NO" smtClean="0"/>
              <a:t>‹#›</a:t>
            </a:fld>
            <a:endParaRPr lang="nb-NO" dirty="0"/>
          </a:p>
        </p:txBody>
      </p:sp>
    </p:spTree>
    <p:extLst>
      <p:ext uri="{BB962C8B-B14F-4D97-AF65-F5344CB8AC3E}">
        <p14:creationId xmlns:p14="http://schemas.microsoft.com/office/powerpoint/2010/main" val="3640601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943601" y="1868379"/>
            <a:ext cx="7245480" cy="655940"/>
          </a:xfrm>
        </p:spPr>
        <p:txBody>
          <a:bodyPr/>
          <a:lstStyle/>
          <a:p>
            <a:r>
              <a:rPr lang="nb-NO"/>
              <a:t>Klikk for å redigere tittelstil</a:t>
            </a:r>
            <a:endParaRPr lang="en-US" dirty="0"/>
          </a:p>
        </p:txBody>
      </p:sp>
      <p:sp>
        <p:nvSpPr>
          <p:cNvPr id="3" name="Subtitle 2"/>
          <p:cNvSpPr>
            <a:spLocks noGrp="1"/>
          </p:cNvSpPr>
          <p:nvPr>
            <p:ph type="subTitle" idx="1"/>
          </p:nvPr>
        </p:nvSpPr>
        <p:spPr>
          <a:xfrm>
            <a:off x="943601" y="2524318"/>
            <a:ext cx="7245480" cy="1314450"/>
          </a:xfrm>
        </p:spPr>
        <p:txBody>
          <a:bodyPr>
            <a:normAutofit/>
          </a:bodyPr>
          <a:lstStyle>
            <a:lvl1pPr marL="0" indent="0" algn="l">
              <a:buNone/>
              <a:defRPr sz="18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pic>
        <p:nvPicPr>
          <p:cNvPr id="15" name="Bilde 14" descr="Hjertet(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2843"/>
            <a:ext cx="9144000" cy="1304925"/>
          </a:xfrm>
          <a:prstGeom prst="rect">
            <a:avLst/>
          </a:prstGeom>
        </p:spPr>
      </p:pic>
      <p:pic>
        <p:nvPicPr>
          <p:cNvPr id="17" name="Bilde 16" descr="Fagforbundet logo-07.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3651" y="528557"/>
            <a:ext cx="1574660" cy="291958"/>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tabell">
    <p:spTree>
      <p:nvGrpSpPr>
        <p:cNvPr id="1" name=""/>
        <p:cNvGrpSpPr/>
        <p:nvPr/>
      </p:nvGrpSpPr>
      <p:grpSpPr>
        <a:xfrm>
          <a:off x="0" y="0"/>
          <a:ext cx="0" cy="0"/>
          <a:chOff x="0" y="0"/>
          <a:chExt cx="0" cy="0"/>
        </a:xfrm>
      </p:grpSpPr>
      <p:sp>
        <p:nvSpPr>
          <p:cNvPr id="4" name="Plassholder for tabell 3"/>
          <p:cNvSpPr>
            <a:spLocks noGrp="1"/>
          </p:cNvSpPr>
          <p:nvPr>
            <p:ph type="tbl" sz="quarter" idx="10"/>
          </p:nvPr>
        </p:nvSpPr>
        <p:spPr>
          <a:xfrm>
            <a:off x="588385" y="1514475"/>
            <a:ext cx="7695190" cy="2880512"/>
          </a:xfrm>
        </p:spPr>
        <p:txBody>
          <a:bodyPr/>
          <a:lstStyle>
            <a:lvl1pPr marL="0" indent="0">
              <a:buNone/>
              <a:defRPr/>
            </a:lvl1pPr>
          </a:lstStyle>
          <a:p>
            <a:r>
              <a:rPr lang="nb-NO" dirty="0"/>
              <a:t>Klikk ikonet for å legge til en tabell</a:t>
            </a:r>
          </a:p>
        </p:txBody>
      </p:sp>
      <p:sp>
        <p:nvSpPr>
          <p:cNvPr id="6"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pic>
        <p:nvPicPr>
          <p:cNvPr id="5" name="Bilde 4"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98832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p:cNvSpPr>
            <a:spLocks noGrp="1"/>
          </p:cNvSpPr>
          <p:nvPr>
            <p:ph type="ctrTitle"/>
          </p:nvPr>
        </p:nvSpPr>
        <p:spPr>
          <a:xfrm>
            <a:off x="943601" y="1868379"/>
            <a:ext cx="7245480" cy="655940"/>
          </a:xfrm>
        </p:spPr>
        <p:txBody>
          <a:bodyPr/>
          <a:lstStyle/>
          <a:p>
            <a:r>
              <a:rPr lang="nb-NO"/>
              <a:t>Klikk for å redigere tittelstil</a:t>
            </a:r>
            <a:endParaRPr lang="en-US" dirty="0"/>
          </a:p>
        </p:txBody>
      </p:sp>
      <p:sp>
        <p:nvSpPr>
          <p:cNvPr id="3" name="Subtitle 2"/>
          <p:cNvSpPr>
            <a:spLocks noGrp="1"/>
          </p:cNvSpPr>
          <p:nvPr>
            <p:ph type="subTitle" idx="1"/>
          </p:nvPr>
        </p:nvSpPr>
        <p:spPr>
          <a:xfrm>
            <a:off x="943601" y="2524318"/>
            <a:ext cx="7245480" cy="1314450"/>
          </a:xfrm>
        </p:spPr>
        <p:txBody>
          <a:bodyPr>
            <a:normAutofit/>
          </a:bodyPr>
          <a:lstStyle>
            <a:lvl1pPr marL="0" indent="0" algn="l">
              <a:buNone/>
              <a:defRPr sz="18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pic>
        <p:nvPicPr>
          <p:cNvPr id="7" name="Bilde 6"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651" y="528557"/>
            <a:ext cx="1574660" cy="291958"/>
          </a:xfrm>
          <a:prstGeom prst="rect">
            <a:avLst/>
          </a:prstGeom>
        </p:spPr>
      </p:pic>
      <p:pic>
        <p:nvPicPr>
          <p:cNvPr id="9" name="Bilde 8" descr="Hjertet(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52843"/>
            <a:ext cx="9144000" cy="1304925"/>
          </a:xfrm>
          <a:prstGeom prst="rect">
            <a:avLst/>
          </a:prstGeom>
        </p:spPr>
      </p:pic>
    </p:spTree>
    <p:extLst>
      <p:ext uri="{BB962C8B-B14F-4D97-AF65-F5344CB8AC3E}">
        <p14:creationId xmlns:p14="http://schemas.microsoft.com/office/powerpoint/2010/main" val="52315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8385" y="1590457"/>
            <a:ext cx="7967230" cy="2825540"/>
          </a:xfrm>
        </p:spPr>
        <p:txBody>
          <a:bodyPr/>
          <a:lstStyle>
            <a:lvl1pPr marL="342900" indent="-342900">
              <a:lnSpc>
                <a:spcPct val="100000"/>
              </a:lnSpc>
              <a:spcAft>
                <a:spcPts val="1800"/>
              </a:spcAft>
              <a:buSzPct val="100000"/>
              <a:buFontTx/>
              <a:buBlip>
                <a:blip r:embed="rId2"/>
              </a:buBlip>
              <a:defRPr u="none" strike="noStrike">
                <a:ln>
                  <a:noFill/>
                </a:ln>
              </a:defRPr>
            </a:lvl1pPr>
            <a:lvl2pPr>
              <a:spcAft>
                <a:spcPts val="600"/>
              </a:spcAft>
              <a:buClr>
                <a:srgbClr val="FC3729"/>
              </a:buClr>
              <a:defRPr/>
            </a:lvl2pPr>
            <a:lvl3pPr>
              <a:spcAft>
                <a:spcPts val="600"/>
              </a:spcAft>
              <a:buClr>
                <a:srgbClr val="FC3729"/>
              </a:buClr>
              <a:defRPr/>
            </a:lvl3pPr>
            <a:lvl4pPr>
              <a:spcAft>
                <a:spcPts val="600"/>
              </a:spcAft>
              <a:buClr>
                <a:srgbClr val="FC3729"/>
              </a:buClr>
              <a:defRPr/>
            </a:lvl4pPr>
            <a:lvl5pPr>
              <a:spcAft>
                <a:spcPts val="600"/>
              </a:spcAft>
              <a:buClr>
                <a:srgbClr val="FC3729"/>
              </a:buClr>
              <a:defRPr/>
            </a:lvl5pPr>
          </a:lstStyle>
          <a:p>
            <a:pPr lvl="0"/>
            <a:r>
              <a:rPr lang="en-US" dirty="0"/>
              <a:t>Click to edit Master text styles</a:t>
            </a:r>
          </a:p>
        </p:txBody>
      </p:sp>
      <p:sp>
        <p:nvSpPr>
          <p:cNvPr id="9"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pic>
        <p:nvPicPr>
          <p:cNvPr id="4" name="Bilde 3" descr="Fagforbundet logo-07.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sp>
        <p:nvSpPr>
          <p:cNvPr id="3" name="Content Placeholder 2"/>
          <p:cNvSpPr>
            <a:spLocks noGrp="1"/>
          </p:cNvSpPr>
          <p:nvPr>
            <p:ph idx="1"/>
          </p:nvPr>
        </p:nvSpPr>
        <p:spPr>
          <a:xfrm>
            <a:off x="588385" y="1392379"/>
            <a:ext cx="7967230" cy="2778932"/>
          </a:xfrm>
        </p:spPr>
        <p:txBody>
          <a:bodyPr/>
          <a:lstStyle>
            <a:lvl1pPr marL="342900" indent="-342000">
              <a:lnSpc>
                <a:spcPct val="100000"/>
              </a:lnSpc>
              <a:spcAft>
                <a:spcPts val="600"/>
              </a:spcAft>
              <a:buClr>
                <a:srgbClr val="FC3729"/>
              </a:buClr>
              <a:buSzPct val="100000"/>
              <a:buFont typeface="Source Sans Pro" panose="020B0503030403020204" pitchFamily="34" charset="0"/>
              <a:buChar char="→"/>
              <a:defRPr sz="1600" u="none" strike="noStrike">
                <a:ln>
                  <a:noFill/>
                </a:ln>
              </a:defRPr>
            </a:lvl1pPr>
            <a:lvl2pPr>
              <a:spcAft>
                <a:spcPts val="600"/>
              </a:spcAft>
              <a:buClr>
                <a:srgbClr val="FC3729"/>
              </a:buClr>
              <a:defRPr/>
            </a:lvl2pPr>
            <a:lvl3pPr>
              <a:spcAft>
                <a:spcPts val="600"/>
              </a:spcAft>
              <a:buClr>
                <a:srgbClr val="FC3729"/>
              </a:buClr>
              <a:defRPr/>
            </a:lvl3pPr>
            <a:lvl4pPr>
              <a:spcAft>
                <a:spcPts val="600"/>
              </a:spcAft>
              <a:buClr>
                <a:srgbClr val="FC3729"/>
              </a:buClr>
              <a:defRPr/>
            </a:lvl4pPr>
            <a:lvl5pPr>
              <a:buClr>
                <a:srgbClr val="FC3729"/>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pic>
        <p:nvPicPr>
          <p:cNvPr id="12" name="Bilde 11"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425481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588385" y="545112"/>
            <a:ext cx="5119007" cy="857250"/>
          </a:xfrm>
        </p:spPr>
        <p:txBody>
          <a:bodyPr/>
          <a:lstStyle/>
          <a:p>
            <a:r>
              <a:rPr lang="nb-NO"/>
              <a:t>Klikk for å redigere tittelstil</a:t>
            </a:r>
            <a:endParaRPr lang="en-US" dirty="0"/>
          </a:p>
        </p:txBody>
      </p:sp>
      <p:sp>
        <p:nvSpPr>
          <p:cNvPr id="5" name="Plassholder for tekst 4"/>
          <p:cNvSpPr>
            <a:spLocks noGrp="1"/>
          </p:cNvSpPr>
          <p:nvPr>
            <p:ph type="body" sz="quarter" idx="10"/>
          </p:nvPr>
        </p:nvSpPr>
        <p:spPr>
          <a:xfrm>
            <a:off x="588963" y="1386874"/>
            <a:ext cx="5118429" cy="2166937"/>
          </a:xfrm>
        </p:spPr>
        <p:txBody>
          <a:bodyPr/>
          <a:lstStyle>
            <a:lvl1pPr marL="0" indent="0">
              <a:buFontTx/>
              <a:buNone/>
              <a:defRPr/>
            </a:lvl1pPr>
            <a:lvl2pPr marL="742950" indent="-285750">
              <a:buClr>
                <a:srgbClr val="FC3729"/>
              </a:buClr>
              <a:buFont typeface="Arial"/>
              <a:buChar char="•"/>
              <a:defRPr/>
            </a:lvl2pPr>
            <a:lvl3pPr marL="1200150" indent="-285750">
              <a:buClr>
                <a:srgbClr val="FC3729"/>
              </a:buClr>
              <a:buFont typeface="Lucida Grande"/>
              <a:buChar char="‑"/>
              <a:defRPr/>
            </a:lvl3pPr>
            <a:lvl4pPr>
              <a:buClr>
                <a:srgbClr val="FC3729"/>
              </a:buClr>
              <a:defRPr/>
            </a:lvl4pPr>
            <a:lvl5pPr>
              <a:buClr>
                <a:srgbClr val="FC3729"/>
              </a:buClr>
              <a:defRPr/>
            </a:lvl5pPr>
          </a:lstStyle>
          <a:p>
            <a:pPr lvl="0"/>
            <a:r>
              <a:rPr lang="nb-NO"/>
              <a:t>Klikk for å redigere tekststiler i malen</a:t>
            </a:r>
          </a:p>
        </p:txBody>
      </p:sp>
      <p:pic>
        <p:nvPicPr>
          <p:cNvPr id="9" name="Bilde 8"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355952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lassholder for bilde 6"/>
          <p:cNvSpPr>
            <a:spLocks noGrp="1"/>
          </p:cNvSpPr>
          <p:nvPr>
            <p:ph type="pic" sz="quarter" idx="11" hasCustomPrompt="1"/>
          </p:nvPr>
        </p:nvSpPr>
        <p:spPr>
          <a:xfrm>
            <a:off x="4918127" y="568173"/>
            <a:ext cx="3672000" cy="4030998"/>
          </a:xfrm>
        </p:spPr>
        <p:txBody>
          <a:bodyPr anchor="ctr"/>
          <a:lstStyle>
            <a:lvl1pPr marL="0" indent="0" algn="ctr">
              <a:buNone/>
              <a:defRPr/>
            </a:lvl1pPr>
          </a:lstStyle>
          <a:p>
            <a:r>
              <a:rPr lang="nb-NO" dirty="0"/>
              <a:t>Bilde</a:t>
            </a:r>
          </a:p>
        </p:txBody>
      </p:sp>
      <p:sp>
        <p:nvSpPr>
          <p:cNvPr id="13" name="Title 1"/>
          <p:cNvSpPr>
            <a:spLocks noGrp="1"/>
          </p:cNvSpPr>
          <p:nvPr>
            <p:ph type="title" hasCustomPrompt="1"/>
          </p:nvPr>
        </p:nvSpPr>
        <p:spPr>
          <a:xfrm>
            <a:off x="588385" y="656721"/>
            <a:ext cx="3640950" cy="1096348"/>
          </a:xfrm>
        </p:spPr>
        <p:txBody>
          <a:bodyPr/>
          <a:lstStyle/>
          <a:p>
            <a:r>
              <a:rPr lang="en-US" dirty="0"/>
              <a:t>Click to edit title style</a:t>
            </a:r>
          </a:p>
        </p:txBody>
      </p:sp>
      <p:sp>
        <p:nvSpPr>
          <p:cNvPr id="14" name="Plassholder for tekst 4"/>
          <p:cNvSpPr>
            <a:spLocks noGrp="1"/>
          </p:cNvSpPr>
          <p:nvPr>
            <p:ph type="body" sz="quarter" idx="10"/>
          </p:nvPr>
        </p:nvSpPr>
        <p:spPr>
          <a:xfrm>
            <a:off x="588385" y="1864476"/>
            <a:ext cx="3641527" cy="2177997"/>
          </a:xfrm>
        </p:spPr>
        <p:txBody>
          <a:bodyPr/>
          <a:lstStyle>
            <a:lvl1pPr marL="0" indent="0">
              <a:buFontTx/>
              <a:buNone/>
              <a:defRPr/>
            </a:lvl1pPr>
            <a:lvl2pPr marL="742950" indent="-285750">
              <a:buClr>
                <a:srgbClr val="FC3729"/>
              </a:buClr>
              <a:buFont typeface="Arial"/>
              <a:buChar char="•"/>
              <a:defRPr/>
            </a:lvl2pPr>
            <a:lvl3pPr marL="1200150" indent="-285750">
              <a:buClr>
                <a:srgbClr val="FC3729"/>
              </a:buClr>
              <a:buFont typeface="Lucida Grande"/>
              <a:buChar char="‑"/>
              <a:defRPr/>
            </a:lvl3pPr>
            <a:lvl4pPr>
              <a:buClr>
                <a:srgbClr val="FC3729"/>
              </a:buClr>
              <a:defRPr/>
            </a:lvl4pPr>
            <a:lvl5pPr>
              <a:buClr>
                <a:srgbClr val="FC3729"/>
              </a:buClr>
              <a:defRPr/>
            </a:lvl5pPr>
          </a:lstStyle>
          <a:p>
            <a:pPr lvl="0"/>
            <a:r>
              <a:rPr lang="nb-NO"/>
              <a:t>Klikk for å redigere tekststiler i malen</a:t>
            </a:r>
          </a:p>
          <a:p>
            <a:pPr lvl="1"/>
            <a:r>
              <a:rPr lang="nb-NO"/>
              <a:t>Andre nivå</a:t>
            </a:r>
          </a:p>
          <a:p>
            <a:pPr lvl="2"/>
            <a:r>
              <a:rPr lang="nb-NO"/>
              <a:t>Tredje nivå</a:t>
            </a:r>
          </a:p>
        </p:txBody>
      </p:sp>
      <p:pic>
        <p:nvPicPr>
          <p:cNvPr id="20" name="Bilde 19"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99171"/>
            <a:ext cx="1574660" cy="291958"/>
          </a:xfrm>
          <a:prstGeom prst="rect">
            <a:avLst/>
          </a:prstGeom>
        </p:spPr>
      </p:pic>
    </p:spTree>
    <p:extLst>
      <p:ext uri="{BB962C8B-B14F-4D97-AF65-F5344CB8AC3E}">
        <p14:creationId xmlns:p14="http://schemas.microsoft.com/office/powerpoint/2010/main" val="368040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0580" y="657297"/>
            <a:ext cx="3672000" cy="1095771"/>
          </a:xfrm>
        </p:spPr>
        <p:txBody>
          <a:bodyPr/>
          <a:lstStyle/>
          <a:p>
            <a:r>
              <a:rPr lang="en-US" dirty="0"/>
              <a:t>Click to edit title style</a:t>
            </a:r>
          </a:p>
        </p:txBody>
      </p:sp>
      <p:sp>
        <p:nvSpPr>
          <p:cNvPr id="11" name="Plassholder for tekst 4"/>
          <p:cNvSpPr>
            <a:spLocks noGrp="1"/>
          </p:cNvSpPr>
          <p:nvPr>
            <p:ph type="body" sz="quarter" idx="12"/>
          </p:nvPr>
        </p:nvSpPr>
        <p:spPr>
          <a:xfrm>
            <a:off x="4921734" y="1864476"/>
            <a:ext cx="3672000" cy="2177997"/>
          </a:xfrm>
        </p:spPr>
        <p:txBody>
          <a:bodyPr/>
          <a:lstStyle>
            <a:lvl1pPr marL="0" indent="0">
              <a:buFontTx/>
              <a:buNone/>
              <a:defRPr/>
            </a:lvl1pPr>
            <a:lvl2pPr marL="742950" indent="-285750">
              <a:buClr>
                <a:srgbClr val="FC3729"/>
              </a:buClr>
              <a:buFont typeface="Arial"/>
              <a:buChar char="•"/>
              <a:defRPr/>
            </a:lvl2pPr>
            <a:lvl3pPr marL="1200150" indent="-285750">
              <a:buClr>
                <a:srgbClr val="FC3729"/>
              </a:buClr>
              <a:buFont typeface="Lucida Grande"/>
              <a:buChar char="‑"/>
              <a:defRPr/>
            </a:lvl3pPr>
            <a:lvl4pPr>
              <a:buClr>
                <a:srgbClr val="FC3729"/>
              </a:buClr>
              <a:defRPr/>
            </a:lvl4pPr>
            <a:lvl5pPr>
              <a:buClr>
                <a:srgbClr val="FC3729"/>
              </a:buClr>
              <a:defRPr/>
            </a:lvl5pPr>
          </a:lstStyle>
          <a:p>
            <a:pPr lvl="0"/>
            <a:r>
              <a:rPr lang="nb-NO"/>
              <a:t>Klikk for å redigere tekststiler i malen</a:t>
            </a:r>
          </a:p>
          <a:p>
            <a:pPr lvl="1"/>
            <a:r>
              <a:rPr lang="nb-NO"/>
              <a:t>Andre nivå</a:t>
            </a:r>
          </a:p>
          <a:p>
            <a:pPr lvl="2"/>
            <a:r>
              <a:rPr lang="nb-NO"/>
              <a:t>Tredje nivå</a:t>
            </a:r>
          </a:p>
        </p:txBody>
      </p:sp>
      <p:sp>
        <p:nvSpPr>
          <p:cNvPr id="12" name="Plassholder for bilde 6"/>
          <p:cNvSpPr>
            <a:spLocks noGrp="1"/>
          </p:cNvSpPr>
          <p:nvPr>
            <p:ph type="pic" sz="quarter" idx="13" hasCustomPrompt="1"/>
          </p:nvPr>
        </p:nvSpPr>
        <p:spPr>
          <a:xfrm>
            <a:off x="681361" y="568174"/>
            <a:ext cx="3672000" cy="3124952"/>
          </a:xfrm>
        </p:spPr>
        <p:txBody>
          <a:bodyPr anchor="ctr"/>
          <a:lstStyle>
            <a:lvl1pPr marL="0" indent="0" algn="ctr">
              <a:buNone/>
              <a:defRPr/>
            </a:lvl1pPr>
          </a:lstStyle>
          <a:p>
            <a:r>
              <a:rPr lang="nb-NO" dirty="0"/>
              <a:t>Bilde</a:t>
            </a:r>
          </a:p>
        </p:txBody>
      </p:sp>
      <p:pic>
        <p:nvPicPr>
          <p:cNvPr id="18" name="Bilde 17"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1361" y="4645639"/>
            <a:ext cx="1574660" cy="291958"/>
          </a:xfrm>
          <a:prstGeom prst="rect">
            <a:avLst/>
          </a:prstGeom>
        </p:spPr>
      </p:pic>
    </p:spTree>
    <p:extLst>
      <p:ext uri="{BB962C8B-B14F-4D97-AF65-F5344CB8AC3E}">
        <p14:creationId xmlns:p14="http://schemas.microsoft.com/office/powerpoint/2010/main" val="326819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Plassholder for tekst 8"/>
          <p:cNvSpPr>
            <a:spLocks noGrp="1"/>
          </p:cNvSpPr>
          <p:nvPr>
            <p:ph type="body" sz="quarter" idx="10"/>
          </p:nvPr>
        </p:nvSpPr>
        <p:spPr>
          <a:xfrm>
            <a:off x="623888" y="651737"/>
            <a:ext cx="5760000" cy="3152775"/>
          </a:xfrm>
        </p:spPr>
        <p:txBody>
          <a:bodyPr/>
          <a:lstStyle>
            <a:lvl1pPr marL="0" indent="0">
              <a:lnSpc>
                <a:spcPct val="100000"/>
              </a:lnSpc>
              <a:spcBef>
                <a:spcPts val="600"/>
              </a:spcBef>
              <a:spcAft>
                <a:spcPts val="0"/>
              </a:spcAft>
              <a:buNone/>
              <a:defRPr sz="2500" b="0" i="0"/>
            </a:lvl1pPr>
            <a:lvl2pPr marL="742950" indent="-285750">
              <a:spcAft>
                <a:spcPts val="600"/>
              </a:spcAft>
              <a:buClr>
                <a:srgbClr val="FC3729"/>
              </a:buClr>
              <a:buFont typeface="Arial"/>
              <a:buChar char="•"/>
              <a:defRPr/>
            </a:lvl2pPr>
            <a:lvl3pPr marL="1143000" indent="-228600">
              <a:spcAft>
                <a:spcPts val="600"/>
              </a:spcAft>
              <a:buClr>
                <a:srgbClr val="FC3729"/>
              </a:buClr>
              <a:buFont typeface="Lucida Grande"/>
              <a:buChar char="-"/>
              <a:defRPr/>
            </a:lvl3pPr>
            <a:lvl4pPr marL="1600200" indent="-228600">
              <a:spcAft>
                <a:spcPts val="600"/>
              </a:spcAft>
              <a:buClr>
                <a:srgbClr val="FC3729"/>
              </a:buClr>
              <a:buFont typeface="Arial"/>
              <a:buChar char="•"/>
              <a:defRPr/>
            </a:lvl4pPr>
            <a:lvl5pPr>
              <a:spcAft>
                <a:spcPts val="600"/>
              </a:spcAft>
              <a:buClr>
                <a:srgbClr val="FC3729"/>
              </a:buClr>
              <a:defRPr/>
            </a:lvl5pPr>
          </a:lstStyle>
          <a:p>
            <a:pPr lvl="0"/>
            <a:r>
              <a:rPr lang="nb-NO"/>
              <a:t>Klikk for å redigere tekststiler i malen</a:t>
            </a:r>
          </a:p>
        </p:txBody>
      </p:sp>
      <p:pic>
        <p:nvPicPr>
          <p:cNvPr id="12" name="Bilde 11"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211804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le 1"/>
          <p:cNvSpPr>
            <a:spLocks noGrp="1"/>
          </p:cNvSpPr>
          <p:nvPr>
            <p:ph type="title"/>
          </p:nvPr>
        </p:nvSpPr>
        <p:spPr>
          <a:xfrm>
            <a:off x="588385" y="545112"/>
            <a:ext cx="7967232" cy="857250"/>
          </a:xfrm>
        </p:spPr>
        <p:txBody>
          <a:bodyPr/>
          <a:lstStyle/>
          <a:p>
            <a:r>
              <a:rPr lang="nb-NO"/>
              <a:t>Klikk for å redigere tittelstil</a:t>
            </a:r>
            <a:endParaRPr lang="en-US" dirty="0"/>
          </a:p>
        </p:txBody>
      </p:sp>
      <p:pic>
        <p:nvPicPr>
          <p:cNvPr id="8" name="Bilde 7"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108471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2" name="Bilde 1" descr="Fagforbundet logo-0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182" y="4585429"/>
            <a:ext cx="1574660" cy="291958"/>
          </a:xfrm>
          <a:prstGeom prst="rect">
            <a:avLst/>
          </a:prstGeom>
        </p:spPr>
      </p:pic>
    </p:spTree>
    <p:extLst>
      <p:ext uri="{BB962C8B-B14F-4D97-AF65-F5344CB8AC3E}">
        <p14:creationId xmlns:p14="http://schemas.microsoft.com/office/powerpoint/2010/main" val="124922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8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9913" y="1888341"/>
            <a:ext cx="7424176" cy="640960"/>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59912" y="2522955"/>
            <a:ext cx="7424176" cy="17499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68" r:id="rId4"/>
    <p:sldLayoutId id="2147493469" r:id="rId5"/>
    <p:sldLayoutId id="2147493470" r:id="rId6"/>
    <p:sldLayoutId id="2147493471" r:id="rId7"/>
    <p:sldLayoutId id="2147493461" r:id="rId8"/>
    <p:sldLayoutId id="2147493462" r:id="rId9"/>
    <p:sldLayoutId id="2147493474" r:id="rId10"/>
    <p:sldLayoutId id="2147493472" r:id="rId11"/>
  </p:sldLayoutIdLst>
  <p:hf sldNum="0" hdr="0" dt="0"/>
  <p:txStyles>
    <p:titleStyle>
      <a:lvl1pPr algn="l" defTabSz="457200" rtl="0" eaLnBrk="1" latinLnBrk="0" hangingPunct="1">
        <a:spcBef>
          <a:spcPct val="0"/>
        </a:spcBef>
        <a:buNone/>
        <a:defRPr sz="3000" b="1" kern="1200">
          <a:solidFill>
            <a:srgbClr val="3C3C3B"/>
          </a:solidFill>
          <a:latin typeface="Source Sans Pro"/>
          <a:ea typeface="+mj-ea"/>
          <a:cs typeface="Source Sans Pro"/>
        </a:defRPr>
      </a:lvl1pPr>
    </p:titleStyle>
    <p:bodyStyle>
      <a:lvl1pPr marL="342900" indent="-342900" algn="l" defTabSz="457200" rtl="0" eaLnBrk="1" latinLnBrk="0" hangingPunct="1">
        <a:spcBef>
          <a:spcPct val="20000"/>
        </a:spcBef>
        <a:buClr>
          <a:srgbClr val="FC3729"/>
        </a:buClr>
        <a:buFont typeface="Source Sans Pro" panose="020B0503030403020204" pitchFamily="34" charset="0"/>
        <a:buChar char="→"/>
        <a:defRPr sz="1600" kern="1200">
          <a:solidFill>
            <a:srgbClr val="3C3C3B"/>
          </a:solidFill>
          <a:latin typeface="Source Sans Pro"/>
          <a:ea typeface="+mn-ea"/>
          <a:cs typeface="Source Sans Pro"/>
        </a:defRPr>
      </a:lvl1pPr>
      <a:lvl2pPr marL="742950" indent="-285750" algn="l" defTabSz="457200" rtl="0" eaLnBrk="1" latinLnBrk="0" hangingPunct="1">
        <a:spcBef>
          <a:spcPct val="20000"/>
        </a:spcBef>
        <a:buClr>
          <a:srgbClr val="FC3729"/>
        </a:buClr>
        <a:buFont typeface="Arial" panose="020B0604020202020204" pitchFamily="34" charset="0"/>
        <a:buChar char="›"/>
        <a:defRPr sz="1600" kern="1200">
          <a:solidFill>
            <a:srgbClr val="3C3C3B"/>
          </a:solidFill>
          <a:latin typeface="Source Sans Pro"/>
          <a:ea typeface="+mn-ea"/>
          <a:cs typeface="Source Sans Pro"/>
        </a:defRPr>
      </a:lvl2pPr>
      <a:lvl3pPr marL="1143000" indent="-228600" algn="l" defTabSz="457200" rtl="0" eaLnBrk="1" latinLnBrk="0" hangingPunct="1">
        <a:spcBef>
          <a:spcPct val="20000"/>
        </a:spcBef>
        <a:buClr>
          <a:srgbClr val="FC3729"/>
        </a:buClr>
        <a:buFont typeface="Source Sans Pro" panose="020B0503030403020204" pitchFamily="34" charset="0"/>
        <a:buChar char="»"/>
        <a:defRPr sz="1600" kern="1200">
          <a:solidFill>
            <a:srgbClr val="3C3C3B"/>
          </a:solidFill>
          <a:latin typeface="Source Sans Pro"/>
          <a:ea typeface="+mn-ea"/>
          <a:cs typeface="Source Sans Pro"/>
        </a:defRPr>
      </a:lvl3pPr>
      <a:lvl4pPr marL="1657350" indent="-285750" algn="l" defTabSz="457200" rtl="0" eaLnBrk="1" latinLnBrk="0" hangingPunct="1">
        <a:spcBef>
          <a:spcPct val="20000"/>
        </a:spcBef>
        <a:buClr>
          <a:srgbClr val="FC3729"/>
        </a:buClr>
        <a:buFont typeface="Source Sans Pro" panose="020B0503030403020204" pitchFamily="34" charset="0"/>
        <a:buChar char="‒"/>
        <a:defRPr sz="1600" kern="1200">
          <a:solidFill>
            <a:srgbClr val="3C3C3B"/>
          </a:solidFill>
          <a:latin typeface="Source Sans Pro"/>
          <a:ea typeface="+mn-ea"/>
          <a:cs typeface="Source Sans Pro"/>
        </a:defRPr>
      </a:lvl4pPr>
      <a:lvl5pPr marL="2057400" indent="-228600" algn="l" defTabSz="457200" rtl="0" eaLnBrk="1" latinLnBrk="0" hangingPunct="1">
        <a:spcBef>
          <a:spcPct val="20000"/>
        </a:spcBef>
        <a:buClr>
          <a:srgbClr val="FC3729"/>
        </a:buClr>
        <a:buFont typeface="Arial" panose="020B0604020202020204" pitchFamily="34" charset="0"/>
        <a:buChar char="•"/>
        <a:defRPr sz="1600" kern="1200">
          <a:solidFill>
            <a:srgbClr val="3C3C3B"/>
          </a:solidFill>
          <a:latin typeface="Source Sans Pro"/>
          <a:ea typeface="+mn-ea"/>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D8279FF-FE97-44A6-9FB1-B47352D58144}"/>
              </a:ext>
            </a:extLst>
          </p:cNvPr>
          <p:cNvPicPr>
            <a:picLocks noChangeAspect="1"/>
          </p:cNvPicPr>
          <p:nvPr/>
        </p:nvPicPr>
        <p:blipFill>
          <a:blip r:embed="rId2"/>
          <a:stretch>
            <a:fillRect/>
          </a:stretch>
        </p:blipFill>
        <p:spPr>
          <a:xfrm>
            <a:off x="0" y="1233860"/>
            <a:ext cx="9144000" cy="2675779"/>
          </a:xfrm>
          <a:prstGeom prst="rect">
            <a:avLst/>
          </a:prstGeom>
        </p:spPr>
      </p:pic>
      <p:sp>
        <p:nvSpPr>
          <p:cNvPr id="4" name="TekstSylinder 3">
            <a:extLst>
              <a:ext uri="{FF2B5EF4-FFF2-40B4-BE49-F238E27FC236}">
                <a16:creationId xmlns:a16="http://schemas.microsoft.com/office/drawing/2014/main" id="{86F8825C-738A-4BCE-A9D2-26656D8ECA23}"/>
              </a:ext>
            </a:extLst>
          </p:cNvPr>
          <p:cNvSpPr txBox="1"/>
          <p:nvPr/>
        </p:nvSpPr>
        <p:spPr>
          <a:xfrm>
            <a:off x="427921" y="346841"/>
            <a:ext cx="8522388" cy="646331"/>
          </a:xfrm>
          <a:prstGeom prst="rect">
            <a:avLst/>
          </a:prstGeom>
          <a:noFill/>
        </p:spPr>
        <p:txBody>
          <a:bodyPr wrap="square" rtlCol="0">
            <a:spAutoFit/>
          </a:bodyPr>
          <a:lstStyle/>
          <a:p>
            <a:r>
              <a:rPr lang="nb-NO" dirty="0"/>
              <a:t>PGA været ble arrangementet for første gang flyttet til Våganhallen.</a:t>
            </a:r>
          </a:p>
          <a:p>
            <a:r>
              <a:rPr lang="nb-NO" dirty="0"/>
              <a:t>Bilde er fra tidlig start</a:t>
            </a:r>
          </a:p>
        </p:txBody>
      </p:sp>
    </p:spTree>
    <p:extLst>
      <p:ext uri="{BB962C8B-B14F-4D97-AF65-F5344CB8AC3E}">
        <p14:creationId xmlns:p14="http://schemas.microsoft.com/office/powerpoint/2010/main" val="102315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29DD64F-D108-4289-BB64-A12C68753CDA}"/>
              </a:ext>
            </a:extLst>
          </p:cNvPr>
          <p:cNvSpPr>
            <a:spLocks noGrp="1"/>
          </p:cNvSpPr>
          <p:nvPr>
            <p:ph type="body" sz="quarter" idx="10"/>
          </p:nvPr>
        </p:nvSpPr>
        <p:spPr>
          <a:xfrm>
            <a:off x="501727" y="3421038"/>
            <a:ext cx="7937139" cy="508260"/>
          </a:xfrm>
        </p:spPr>
        <p:txBody>
          <a:bodyPr/>
          <a:lstStyle/>
          <a:p>
            <a:r>
              <a:rPr lang="nb-NO" dirty="0"/>
              <a:t>Gunnar Årstein er som vanlig forsanger på internasjonalen.</a:t>
            </a:r>
          </a:p>
        </p:txBody>
      </p:sp>
      <p:pic>
        <p:nvPicPr>
          <p:cNvPr id="42" name="Plassholder for bilde 41">
            <a:extLst>
              <a:ext uri="{FF2B5EF4-FFF2-40B4-BE49-F238E27FC236}">
                <a16:creationId xmlns:a16="http://schemas.microsoft.com/office/drawing/2014/main" id="{2C99E151-2659-BD2C-897C-2F7C7CDB6FA5}"/>
              </a:ext>
            </a:extLst>
          </p:cNvPr>
          <p:cNvPicPr>
            <a:picLocks noGrp="1" noChangeAspect="1"/>
          </p:cNvPicPr>
          <p:nvPr>
            <p:ph type="pic" sz="quarter" idx="11"/>
          </p:nvPr>
        </p:nvPicPr>
        <p:blipFill rotWithShape="1">
          <a:blip r:embed="rId2"/>
          <a:srcRect l="28571" t="28338" r="3671" b="32501"/>
          <a:stretch/>
        </p:blipFill>
        <p:spPr>
          <a:xfrm>
            <a:off x="184396" y="609599"/>
            <a:ext cx="3641527" cy="1578591"/>
          </a:xfrm>
        </p:spPr>
      </p:pic>
      <p:pic>
        <p:nvPicPr>
          <p:cNvPr id="44" name="Bilde 43">
            <a:extLst>
              <a:ext uri="{FF2B5EF4-FFF2-40B4-BE49-F238E27FC236}">
                <a16:creationId xmlns:a16="http://schemas.microsoft.com/office/drawing/2014/main" id="{7ABAB081-6AA1-6131-D4EF-02169C9F97CF}"/>
              </a:ext>
            </a:extLst>
          </p:cNvPr>
          <p:cNvPicPr>
            <a:picLocks noChangeAspect="1"/>
          </p:cNvPicPr>
          <p:nvPr/>
        </p:nvPicPr>
        <p:blipFill rotWithShape="1">
          <a:blip r:embed="rId3"/>
          <a:srcRect l="42771" t="27772" r="4131" b="47198"/>
          <a:stretch/>
        </p:blipFill>
        <p:spPr>
          <a:xfrm>
            <a:off x="3320954" y="1500157"/>
            <a:ext cx="5433226" cy="1920881"/>
          </a:xfrm>
          <a:prstGeom prst="rect">
            <a:avLst/>
          </a:prstGeom>
        </p:spPr>
      </p:pic>
    </p:spTree>
    <p:extLst>
      <p:ext uri="{BB962C8B-B14F-4D97-AF65-F5344CB8AC3E}">
        <p14:creationId xmlns:p14="http://schemas.microsoft.com/office/powerpoint/2010/main" val="1582390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51FB6B63-9226-211F-4A8D-BC603ED99A8D}"/>
              </a:ext>
            </a:extLst>
          </p:cNvPr>
          <p:cNvGrpSpPr/>
          <p:nvPr/>
        </p:nvGrpSpPr>
        <p:grpSpPr>
          <a:xfrm>
            <a:off x="206298" y="292605"/>
            <a:ext cx="8460430" cy="2553185"/>
            <a:chOff x="206298" y="292606"/>
            <a:chExt cx="6725300" cy="1630420"/>
          </a:xfrm>
        </p:grpSpPr>
        <p:grpSp>
          <p:nvGrpSpPr>
            <p:cNvPr id="6" name="Gruppe 5">
              <a:extLst>
                <a:ext uri="{FF2B5EF4-FFF2-40B4-BE49-F238E27FC236}">
                  <a16:creationId xmlns:a16="http://schemas.microsoft.com/office/drawing/2014/main" id="{A09C85B8-9D78-1644-C8EA-3411262DED1B}"/>
                </a:ext>
              </a:extLst>
            </p:cNvPr>
            <p:cNvGrpSpPr/>
            <p:nvPr/>
          </p:nvGrpSpPr>
          <p:grpSpPr>
            <a:xfrm>
              <a:off x="206298" y="298852"/>
              <a:ext cx="3589856" cy="1624174"/>
              <a:chOff x="206298" y="298852"/>
              <a:chExt cx="3589856" cy="1624174"/>
            </a:xfrm>
          </p:grpSpPr>
          <p:pic>
            <p:nvPicPr>
              <p:cNvPr id="3" name="Bilde 2">
                <a:extLst>
                  <a:ext uri="{FF2B5EF4-FFF2-40B4-BE49-F238E27FC236}">
                    <a16:creationId xmlns:a16="http://schemas.microsoft.com/office/drawing/2014/main" id="{B1F2AB2C-F6ED-09C8-A175-B88FDFC4D217}"/>
                  </a:ext>
                </a:extLst>
              </p:cNvPr>
              <p:cNvPicPr>
                <a:picLocks noChangeAspect="1"/>
              </p:cNvPicPr>
              <p:nvPr/>
            </p:nvPicPr>
            <p:blipFill>
              <a:blip r:embed="rId2"/>
              <a:stretch>
                <a:fillRect/>
              </a:stretch>
            </p:blipFill>
            <p:spPr>
              <a:xfrm>
                <a:off x="206298" y="298852"/>
                <a:ext cx="2165565" cy="1624174"/>
              </a:xfrm>
              <a:prstGeom prst="rect">
                <a:avLst/>
              </a:prstGeom>
            </p:spPr>
          </p:pic>
          <p:pic>
            <p:nvPicPr>
              <p:cNvPr id="5" name="Bilde 4">
                <a:extLst>
                  <a:ext uri="{FF2B5EF4-FFF2-40B4-BE49-F238E27FC236}">
                    <a16:creationId xmlns:a16="http://schemas.microsoft.com/office/drawing/2014/main" id="{3578DFCF-7A89-BE88-A835-E0D127E989AA}"/>
                  </a:ext>
                </a:extLst>
              </p:cNvPr>
              <p:cNvPicPr>
                <a:picLocks noChangeAspect="1"/>
              </p:cNvPicPr>
              <p:nvPr/>
            </p:nvPicPr>
            <p:blipFill rotWithShape="1">
              <a:blip r:embed="rId3"/>
              <a:srcRect l="34230"/>
              <a:stretch/>
            </p:blipFill>
            <p:spPr>
              <a:xfrm>
                <a:off x="2371863" y="298852"/>
                <a:ext cx="1424291" cy="1624174"/>
              </a:xfrm>
              <a:prstGeom prst="rect">
                <a:avLst/>
              </a:prstGeom>
            </p:spPr>
          </p:pic>
        </p:grpSp>
        <p:pic>
          <p:nvPicPr>
            <p:cNvPr id="8" name="Bilde 7">
              <a:extLst>
                <a:ext uri="{FF2B5EF4-FFF2-40B4-BE49-F238E27FC236}">
                  <a16:creationId xmlns:a16="http://schemas.microsoft.com/office/drawing/2014/main" id="{730051A2-A1B2-2DB8-F536-0DEEC12361B5}"/>
                </a:ext>
              </a:extLst>
            </p:cNvPr>
            <p:cNvPicPr>
              <a:picLocks noChangeAspect="1"/>
            </p:cNvPicPr>
            <p:nvPr/>
          </p:nvPicPr>
          <p:blipFill rotWithShape="1">
            <a:blip r:embed="rId4"/>
            <a:srcRect l="5968" t="26710" r="1155" b="13886"/>
            <a:stretch/>
          </p:blipFill>
          <p:spPr>
            <a:xfrm>
              <a:off x="3532707" y="292606"/>
              <a:ext cx="3398891" cy="1630420"/>
            </a:xfrm>
            <a:prstGeom prst="rect">
              <a:avLst/>
            </a:prstGeom>
          </p:spPr>
        </p:pic>
      </p:grpSp>
      <p:sp>
        <p:nvSpPr>
          <p:cNvPr id="10" name="TekstSylinder 9">
            <a:extLst>
              <a:ext uri="{FF2B5EF4-FFF2-40B4-BE49-F238E27FC236}">
                <a16:creationId xmlns:a16="http://schemas.microsoft.com/office/drawing/2014/main" id="{E41C8D3E-6481-C3F2-E847-42C24EAC7064}"/>
              </a:ext>
            </a:extLst>
          </p:cNvPr>
          <p:cNvSpPr txBox="1"/>
          <p:nvPr/>
        </p:nvSpPr>
        <p:spPr>
          <a:xfrm>
            <a:off x="206298" y="2917159"/>
            <a:ext cx="8460430" cy="276999"/>
          </a:xfrm>
          <a:prstGeom prst="rect">
            <a:avLst/>
          </a:prstGeom>
          <a:noFill/>
        </p:spPr>
        <p:txBody>
          <a:bodyPr wrap="square" rtlCol="0">
            <a:spAutoFit/>
          </a:bodyPr>
          <a:lstStyle/>
          <a:p>
            <a:r>
              <a:rPr lang="nb-NO" sz="1200" dirty="0"/>
              <a:t>Etter godt gjennomført 1. mai angesement var det tid for en gjennomgang av dagen med kaffe og kaker.</a:t>
            </a:r>
          </a:p>
        </p:txBody>
      </p:sp>
    </p:spTree>
    <p:extLst>
      <p:ext uri="{BB962C8B-B14F-4D97-AF65-F5344CB8AC3E}">
        <p14:creationId xmlns:p14="http://schemas.microsoft.com/office/powerpoint/2010/main" val="60116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3A826E6B-4C54-9EEB-EAFB-A90E10747933}"/>
              </a:ext>
            </a:extLst>
          </p:cNvPr>
          <p:cNvGrpSpPr/>
          <p:nvPr/>
        </p:nvGrpSpPr>
        <p:grpSpPr>
          <a:xfrm>
            <a:off x="0" y="240030"/>
            <a:ext cx="9144000" cy="4978158"/>
            <a:chOff x="0" y="240030"/>
            <a:chExt cx="9144000" cy="4978158"/>
          </a:xfrm>
        </p:grpSpPr>
        <p:pic>
          <p:nvPicPr>
            <p:cNvPr id="2" name="Bilde 1">
              <a:extLst>
                <a:ext uri="{FF2B5EF4-FFF2-40B4-BE49-F238E27FC236}">
                  <a16:creationId xmlns:a16="http://schemas.microsoft.com/office/drawing/2014/main" id="{170C13B6-F8D9-45FF-84B7-1DACC026E93D}"/>
                </a:ext>
              </a:extLst>
            </p:cNvPr>
            <p:cNvPicPr>
              <a:picLocks noChangeAspect="1"/>
            </p:cNvPicPr>
            <p:nvPr/>
          </p:nvPicPr>
          <p:blipFill>
            <a:blip r:embed="rId2"/>
            <a:stretch>
              <a:fillRect/>
            </a:stretch>
          </p:blipFill>
          <p:spPr>
            <a:xfrm>
              <a:off x="0" y="240030"/>
              <a:ext cx="9144000" cy="4663440"/>
            </a:xfrm>
            <a:prstGeom prst="rect">
              <a:avLst/>
            </a:prstGeom>
          </p:spPr>
        </p:pic>
        <p:sp>
          <p:nvSpPr>
            <p:cNvPr id="3" name="TekstSylinder 2">
              <a:extLst>
                <a:ext uri="{FF2B5EF4-FFF2-40B4-BE49-F238E27FC236}">
                  <a16:creationId xmlns:a16="http://schemas.microsoft.com/office/drawing/2014/main" id="{1C699CC2-4868-4A69-A4F6-606600E9DB41}"/>
                </a:ext>
              </a:extLst>
            </p:cNvPr>
            <p:cNvSpPr txBox="1"/>
            <p:nvPr/>
          </p:nvSpPr>
          <p:spPr>
            <a:xfrm>
              <a:off x="0" y="2909864"/>
              <a:ext cx="2644103" cy="2308324"/>
            </a:xfrm>
            <a:prstGeom prst="rect">
              <a:avLst/>
            </a:prstGeom>
            <a:noFill/>
          </p:spPr>
          <p:txBody>
            <a:bodyPr wrap="square" rtlCol="0">
              <a:spAutoFit/>
            </a:bodyPr>
            <a:lstStyle/>
            <a:p>
              <a:r>
                <a:rPr lang="nb-NO" sz="800" dirty="0">
                  <a:solidFill>
                    <a:srgbClr val="FFFF00"/>
                  </a:solidFill>
                </a:rPr>
                <a:t>Fra venstre</a:t>
              </a:r>
            </a:p>
            <a:p>
              <a:r>
                <a:rPr lang="nb-NO" sz="800" dirty="0">
                  <a:solidFill>
                    <a:srgbClr val="FFFF00"/>
                  </a:solidFill>
                </a:rPr>
                <a:t>Kristin elvelund, opplæringsansvarlig</a:t>
              </a:r>
            </a:p>
            <a:p>
              <a:r>
                <a:rPr lang="nb-NO" sz="800" dirty="0">
                  <a:solidFill>
                    <a:srgbClr val="FFFF00"/>
                  </a:solidFill>
                </a:rPr>
                <a:t>Reidun Elise Berg Hansen, nestleder</a:t>
              </a:r>
            </a:p>
            <a:p>
              <a:r>
                <a:rPr lang="nb-NO" sz="800" dirty="0">
                  <a:solidFill>
                    <a:srgbClr val="FFFF00"/>
                  </a:solidFill>
                </a:rPr>
                <a:t>Faith Mwaambi, leder seksjon helse og sosial</a:t>
              </a:r>
            </a:p>
            <a:p>
              <a:r>
                <a:rPr lang="nb-NO" sz="800" dirty="0">
                  <a:solidFill>
                    <a:srgbClr val="FFFF00"/>
                  </a:solidFill>
                </a:rPr>
                <a:t>Anita Olsen, 1. vara i styret</a:t>
              </a:r>
            </a:p>
            <a:p>
              <a:r>
                <a:rPr lang="nb-NO" sz="800" dirty="0">
                  <a:solidFill>
                    <a:srgbClr val="FFFF00"/>
                  </a:solidFill>
                </a:rPr>
                <a:t>Audhild Bertinussen, pensjonisttillitsvalgt</a:t>
              </a:r>
            </a:p>
            <a:p>
              <a:r>
                <a:rPr lang="nb-NO" sz="800" dirty="0">
                  <a:solidFill>
                    <a:srgbClr val="FFFF00"/>
                  </a:solidFill>
                </a:rPr>
                <a:t>Sture Nilsen, styremedlem</a:t>
              </a:r>
            </a:p>
            <a:p>
              <a:r>
                <a:rPr lang="nb-NO" sz="800" dirty="0">
                  <a:solidFill>
                    <a:srgbClr val="FFFF00"/>
                  </a:solidFill>
                </a:rPr>
                <a:t>Marita Hendriksen Haugen, kasserer og fane2 ansvarlig</a:t>
              </a:r>
            </a:p>
            <a:p>
              <a:r>
                <a:rPr lang="nb-NO" sz="800" dirty="0">
                  <a:solidFill>
                    <a:srgbClr val="FFFF00"/>
                  </a:solidFill>
                </a:rPr>
                <a:t>Christer Jakobsen, 3. vara til styret</a:t>
              </a:r>
            </a:p>
            <a:p>
              <a:r>
                <a:rPr lang="nb-NO" sz="800" dirty="0">
                  <a:solidFill>
                    <a:srgbClr val="FFFF00"/>
                  </a:solidFill>
                </a:rPr>
                <a:t>Joan Krogstad, leder seksjon kontor og </a:t>
              </a:r>
              <a:r>
                <a:rPr lang="nb-NO" sz="800" dirty="0" err="1">
                  <a:solidFill>
                    <a:srgbClr val="FFFF00"/>
                  </a:solidFill>
                </a:rPr>
                <a:t>admistrasjon</a:t>
              </a:r>
              <a:r>
                <a:rPr lang="nb-NO" sz="800" dirty="0">
                  <a:solidFill>
                    <a:srgbClr val="FFFF00"/>
                  </a:solidFill>
                </a:rPr>
                <a:t> </a:t>
              </a:r>
            </a:p>
            <a:p>
              <a:r>
                <a:rPr lang="nb-NO" sz="800" dirty="0">
                  <a:solidFill>
                    <a:srgbClr val="FFFF00"/>
                  </a:solidFill>
                </a:rPr>
                <a:t>Truls </a:t>
              </a:r>
              <a:r>
                <a:rPr lang="nb-NO" sz="800" dirty="0" err="1">
                  <a:solidFill>
                    <a:srgbClr val="FFFF00"/>
                  </a:solidFill>
                </a:rPr>
                <a:t>Bjarttun</a:t>
              </a:r>
              <a:r>
                <a:rPr lang="nb-NO" sz="800" dirty="0">
                  <a:solidFill>
                    <a:srgbClr val="FFFF00"/>
                  </a:solidFill>
                </a:rPr>
                <a:t>, 2. vara til styret </a:t>
              </a:r>
            </a:p>
            <a:p>
              <a:r>
                <a:rPr lang="nb-NO" sz="800" dirty="0">
                  <a:solidFill>
                    <a:srgbClr val="FFFF00"/>
                  </a:solidFill>
                </a:rPr>
                <a:t>Lasse Nordby, leder </a:t>
              </a:r>
            </a:p>
            <a:p>
              <a:r>
                <a:rPr lang="nb-NO" sz="800" dirty="0">
                  <a:solidFill>
                    <a:srgbClr val="FFFF00"/>
                  </a:solidFill>
                </a:rPr>
                <a:t>Andreas Høynes Årre, ungdom tillitsvalgt</a:t>
              </a:r>
            </a:p>
            <a:p>
              <a:r>
                <a:rPr lang="nb-NO" sz="800" dirty="0">
                  <a:solidFill>
                    <a:srgbClr val="FFFF00"/>
                  </a:solidFill>
                </a:rPr>
                <a:t>René Skjønnås, leder seksjon samferdsel og teknisk</a:t>
              </a:r>
            </a:p>
            <a:p>
              <a:r>
                <a:rPr lang="nb-NO" sz="800" dirty="0">
                  <a:solidFill>
                    <a:srgbClr val="FFFF00"/>
                  </a:solidFill>
                </a:rPr>
                <a:t>Tove Anne Aga, leder seksjon kirke kultur og oppvekst</a:t>
              </a:r>
            </a:p>
            <a:p>
              <a:endParaRPr lang="nb-NO" sz="800" dirty="0">
                <a:solidFill>
                  <a:srgbClr val="FFFF00"/>
                </a:solidFill>
              </a:endParaRPr>
            </a:p>
            <a:p>
              <a:endParaRPr lang="nb-NO" sz="800" dirty="0">
                <a:solidFill>
                  <a:srgbClr val="FFFF00"/>
                </a:solidFill>
              </a:endParaRPr>
            </a:p>
            <a:p>
              <a:endParaRPr lang="nb-NO" sz="800" dirty="0"/>
            </a:p>
          </p:txBody>
        </p:sp>
        <p:sp>
          <p:nvSpPr>
            <p:cNvPr id="4" name="TekstSylinder 3">
              <a:extLst>
                <a:ext uri="{FF2B5EF4-FFF2-40B4-BE49-F238E27FC236}">
                  <a16:creationId xmlns:a16="http://schemas.microsoft.com/office/drawing/2014/main" id="{410FE48A-8916-9136-6B42-1D7C02239DCF}"/>
                </a:ext>
              </a:extLst>
            </p:cNvPr>
            <p:cNvSpPr txBox="1"/>
            <p:nvPr/>
          </p:nvSpPr>
          <p:spPr>
            <a:xfrm>
              <a:off x="0" y="2771364"/>
              <a:ext cx="2047364" cy="276999"/>
            </a:xfrm>
            <a:prstGeom prst="rect">
              <a:avLst/>
            </a:prstGeom>
            <a:noFill/>
          </p:spPr>
          <p:txBody>
            <a:bodyPr wrap="square" rtlCol="0">
              <a:spAutoFit/>
            </a:bodyPr>
            <a:lstStyle/>
            <a:p>
              <a:r>
                <a:rPr lang="nb-NO" sz="1200" dirty="0">
                  <a:solidFill>
                    <a:srgbClr val="FFFF00"/>
                  </a:solidFill>
                </a:rPr>
                <a:t>Styret Fagforbundet Vågan</a:t>
              </a:r>
            </a:p>
          </p:txBody>
        </p:sp>
      </p:grpSp>
    </p:spTree>
    <p:extLst>
      <p:ext uri="{BB962C8B-B14F-4D97-AF65-F5344CB8AC3E}">
        <p14:creationId xmlns:p14="http://schemas.microsoft.com/office/powerpoint/2010/main" val="2859563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2C463F6-9DD0-7C83-DD4F-AF8090EEAEF8}"/>
              </a:ext>
            </a:extLst>
          </p:cNvPr>
          <p:cNvPicPr>
            <a:picLocks noChangeAspect="1"/>
          </p:cNvPicPr>
          <p:nvPr/>
        </p:nvPicPr>
        <p:blipFill>
          <a:blip r:embed="rId2"/>
          <a:stretch>
            <a:fillRect/>
          </a:stretch>
        </p:blipFill>
        <p:spPr>
          <a:xfrm>
            <a:off x="602166" y="430716"/>
            <a:ext cx="5129561" cy="3847171"/>
          </a:xfrm>
          <a:prstGeom prst="rect">
            <a:avLst/>
          </a:prstGeom>
        </p:spPr>
      </p:pic>
      <p:sp>
        <p:nvSpPr>
          <p:cNvPr id="6" name="TekstSylinder 5">
            <a:extLst>
              <a:ext uri="{FF2B5EF4-FFF2-40B4-BE49-F238E27FC236}">
                <a16:creationId xmlns:a16="http://schemas.microsoft.com/office/drawing/2014/main" id="{4F4DCC4F-9C74-9145-1A5B-D40FEB9659F7}"/>
              </a:ext>
            </a:extLst>
          </p:cNvPr>
          <p:cNvSpPr txBox="1"/>
          <p:nvPr/>
        </p:nvSpPr>
        <p:spPr>
          <a:xfrm>
            <a:off x="6191157" y="727060"/>
            <a:ext cx="2533557" cy="3785652"/>
          </a:xfrm>
          <a:prstGeom prst="rect">
            <a:avLst/>
          </a:prstGeom>
          <a:noFill/>
        </p:spPr>
        <p:txBody>
          <a:bodyPr wrap="square" rtlCol="0">
            <a:spAutoFit/>
          </a:bodyPr>
          <a:lstStyle/>
          <a:p>
            <a:r>
              <a:rPr lang="nb-NO" sz="8000" dirty="0"/>
              <a:t>La havet leve!</a:t>
            </a:r>
          </a:p>
        </p:txBody>
      </p:sp>
    </p:spTree>
    <p:extLst>
      <p:ext uri="{BB962C8B-B14F-4D97-AF65-F5344CB8AC3E}">
        <p14:creationId xmlns:p14="http://schemas.microsoft.com/office/powerpoint/2010/main" val="3703517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26D77A14-226D-203D-DE90-B4524F13CAF8}"/>
              </a:ext>
            </a:extLst>
          </p:cNvPr>
          <p:cNvGrpSpPr/>
          <p:nvPr/>
        </p:nvGrpSpPr>
        <p:grpSpPr>
          <a:xfrm>
            <a:off x="629860" y="1039293"/>
            <a:ext cx="7581109" cy="2551399"/>
            <a:chOff x="629860" y="1039293"/>
            <a:chExt cx="7581109" cy="2551399"/>
          </a:xfrm>
        </p:grpSpPr>
        <p:pic>
          <p:nvPicPr>
            <p:cNvPr id="3" name="Bilde 2">
              <a:extLst>
                <a:ext uri="{FF2B5EF4-FFF2-40B4-BE49-F238E27FC236}">
                  <a16:creationId xmlns:a16="http://schemas.microsoft.com/office/drawing/2014/main" id="{81281E6D-E4E8-75D9-6FD6-89D63B360867}"/>
                </a:ext>
              </a:extLst>
            </p:cNvPr>
            <p:cNvPicPr>
              <a:picLocks noChangeAspect="1"/>
            </p:cNvPicPr>
            <p:nvPr/>
          </p:nvPicPr>
          <p:blipFill rotWithShape="1">
            <a:blip r:embed="rId2"/>
            <a:srcRect l="15083" t="31862" r="5887" b="32674"/>
            <a:stretch/>
          </p:blipFill>
          <p:spPr>
            <a:xfrm>
              <a:off x="629860" y="1039293"/>
              <a:ext cx="7581109" cy="2551399"/>
            </a:xfrm>
            <a:prstGeom prst="rect">
              <a:avLst/>
            </a:prstGeom>
          </p:spPr>
        </p:pic>
        <p:sp>
          <p:nvSpPr>
            <p:cNvPr id="4" name="TekstSylinder 3">
              <a:extLst>
                <a:ext uri="{FF2B5EF4-FFF2-40B4-BE49-F238E27FC236}">
                  <a16:creationId xmlns:a16="http://schemas.microsoft.com/office/drawing/2014/main" id="{E417FAC0-9313-EAD5-351D-E29B2CF4B902}"/>
                </a:ext>
              </a:extLst>
            </p:cNvPr>
            <p:cNvSpPr txBox="1"/>
            <p:nvPr/>
          </p:nvSpPr>
          <p:spPr>
            <a:xfrm>
              <a:off x="673534" y="3220472"/>
              <a:ext cx="2252546" cy="276999"/>
            </a:xfrm>
            <a:prstGeom prst="rect">
              <a:avLst/>
            </a:prstGeom>
            <a:noFill/>
          </p:spPr>
          <p:txBody>
            <a:bodyPr wrap="square" rtlCol="0">
              <a:spAutoFit/>
            </a:bodyPr>
            <a:lstStyle/>
            <a:p>
              <a:r>
                <a:rPr lang="nb-NO" sz="1200" dirty="0"/>
                <a:t>Svolvær musikkforening</a:t>
              </a:r>
            </a:p>
          </p:txBody>
        </p:sp>
      </p:grpSp>
    </p:spTree>
    <p:extLst>
      <p:ext uri="{BB962C8B-B14F-4D97-AF65-F5344CB8AC3E}">
        <p14:creationId xmlns:p14="http://schemas.microsoft.com/office/powerpoint/2010/main" val="3251183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e 10">
            <a:extLst>
              <a:ext uri="{FF2B5EF4-FFF2-40B4-BE49-F238E27FC236}">
                <a16:creationId xmlns:a16="http://schemas.microsoft.com/office/drawing/2014/main" id="{8CA12360-52F2-2E07-A653-FA052A5868FB}"/>
              </a:ext>
            </a:extLst>
          </p:cNvPr>
          <p:cNvGrpSpPr/>
          <p:nvPr/>
        </p:nvGrpSpPr>
        <p:grpSpPr>
          <a:xfrm>
            <a:off x="307732" y="160578"/>
            <a:ext cx="8598746" cy="3420305"/>
            <a:chOff x="307732" y="160578"/>
            <a:chExt cx="8598746" cy="3420305"/>
          </a:xfrm>
        </p:grpSpPr>
        <p:pic>
          <p:nvPicPr>
            <p:cNvPr id="3" name="Bilde 2">
              <a:extLst>
                <a:ext uri="{FF2B5EF4-FFF2-40B4-BE49-F238E27FC236}">
                  <a16:creationId xmlns:a16="http://schemas.microsoft.com/office/drawing/2014/main" id="{2E8BDD42-A18A-08DF-49F8-C674699A7F97}"/>
                </a:ext>
              </a:extLst>
            </p:cNvPr>
            <p:cNvPicPr>
              <a:picLocks noChangeAspect="1"/>
            </p:cNvPicPr>
            <p:nvPr/>
          </p:nvPicPr>
          <p:blipFill rotWithShape="1">
            <a:blip r:embed="rId2"/>
            <a:srcRect t="30364" r="1999" b="43190"/>
            <a:stretch/>
          </p:blipFill>
          <p:spPr>
            <a:xfrm>
              <a:off x="316696" y="160578"/>
              <a:ext cx="6721955" cy="1360450"/>
            </a:xfrm>
            <a:prstGeom prst="rect">
              <a:avLst/>
            </a:prstGeom>
          </p:spPr>
        </p:pic>
        <p:pic>
          <p:nvPicPr>
            <p:cNvPr id="7" name="Bilde 6">
              <a:extLst>
                <a:ext uri="{FF2B5EF4-FFF2-40B4-BE49-F238E27FC236}">
                  <a16:creationId xmlns:a16="http://schemas.microsoft.com/office/drawing/2014/main" id="{409CB327-F607-C00B-B25D-968B342E4493}"/>
                </a:ext>
              </a:extLst>
            </p:cNvPr>
            <p:cNvPicPr>
              <a:picLocks noChangeAspect="1"/>
            </p:cNvPicPr>
            <p:nvPr/>
          </p:nvPicPr>
          <p:blipFill rotWithShape="1">
            <a:blip r:embed="rId3"/>
            <a:srcRect l="49" t="28357" r="-1" b="36174"/>
            <a:stretch/>
          </p:blipFill>
          <p:spPr>
            <a:xfrm>
              <a:off x="2051824" y="1329226"/>
              <a:ext cx="6854654" cy="1824339"/>
            </a:xfrm>
            <a:prstGeom prst="rect">
              <a:avLst/>
            </a:prstGeom>
          </p:spPr>
        </p:pic>
        <p:pic>
          <p:nvPicPr>
            <p:cNvPr id="9" name="Bilde 8">
              <a:extLst>
                <a:ext uri="{FF2B5EF4-FFF2-40B4-BE49-F238E27FC236}">
                  <a16:creationId xmlns:a16="http://schemas.microsoft.com/office/drawing/2014/main" id="{2E5C64C4-3CBF-F1F3-2711-D9323AD7A735}"/>
                </a:ext>
              </a:extLst>
            </p:cNvPr>
            <p:cNvPicPr>
              <a:picLocks noChangeAspect="1"/>
            </p:cNvPicPr>
            <p:nvPr/>
          </p:nvPicPr>
          <p:blipFill rotWithShape="1">
            <a:blip r:embed="rId4"/>
            <a:srcRect l="26325" t="18559" r="25545" b="16314"/>
            <a:stretch/>
          </p:blipFill>
          <p:spPr>
            <a:xfrm>
              <a:off x="307732" y="1329226"/>
              <a:ext cx="1797618" cy="1824339"/>
            </a:xfrm>
            <a:prstGeom prst="rect">
              <a:avLst/>
            </a:prstGeom>
          </p:spPr>
        </p:pic>
        <p:sp>
          <p:nvSpPr>
            <p:cNvPr id="10" name="TekstSylinder 9">
              <a:extLst>
                <a:ext uri="{FF2B5EF4-FFF2-40B4-BE49-F238E27FC236}">
                  <a16:creationId xmlns:a16="http://schemas.microsoft.com/office/drawing/2014/main" id="{3D2E89D9-4D63-638D-A479-892EE218B59F}"/>
                </a:ext>
              </a:extLst>
            </p:cNvPr>
            <p:cNvSpPr txBox="1"/>
            <p:nvPr/>
          </p:nvSpPr>
          <p:spPr>
            <a:xfrm>
              <a:off x="316696" y="3211551"/>
              <a:ext cx="4099187" cy="369332"/>
            </a:xfrm>
            <a:prstGeom prst="rect">
              <a:avLst/>
            </a:prstGeom>
            <a:noFill/>
          </p:spPr>
          <p:txBody>
            <a:bodyPr wrap="square" rtlCol="0">
              <a:spAutoFit/>
            </a:bodyPr>
            <a:lstStyle/>
            <a:p>
              <a:r>
                <a:rPr lang="nb-NO" sz="1800"/>
                <a:t>Taler: Karianne Bråthen, Ap</a:t>
              </a:r>
              <a:endParaRPr lang="nb-NO" sz="1800" dirty="0"/>
            </a:p>
          </p:txBody>
        </p:sp>
      </p:grpSp>
    </p:spTree>
    <p:extLst>
      <p:ext uri="{BB962C8B-B14F-4D97-AF65-F5344CB8AC3E}">
        <p14:creationId xmlns:p14="http://schemas.microsoft.com/office/powerpoint/2010/main" val="341576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875DEA81-811F-4172-AE10-D5C666760D3F}"/>
              </a:ext>
            </a:extLst>
          </p:cNvPr>
          <p:cNvSpPr>
            <a:spLocks noGrp="1"/>
          </p:cNvSpPr>
          <p:nvPr>
            <p:ph type="body" sz="quarter" idx="12"/>
          </p:nvPr>
        </p:nvSpPr>
        <p:spPr>
          <a:xfrm>
            <a:off x="253107" y="2403530"/>
            <a:ext cx="8186136" cy="2177997"/>
          </a:xfrm>
        </p:spPr>
        <p:txBody>
          <a:bodyPr>
            <a:normAutofit/>
          </a:bodyPr>
          <a:lstStyle/>
          <a:p>
            <a:r>
              <a:rPr lang="nb-NO" sz="1600" dirty="0"/>
              <a:t>Selma Amin, fortalte om hvordan hennes familie ble splittet fra sin far for 3 år siden, familien er nå Norske statsborgere. Etter å ha bodd i Norge noen år ønsket hennes far å fortelle Norske myndigheter om at han var kommet inn på feilt grunnlag. Noe som førte til at han ble utvist og sendt tilbake til Libanon. Familien har ikke kunne treffe han siden utvisningen for 3 år siden. </a:t>
            </a:r>
          </a:p>
          <a:p>
            <a:r>
              <a:rPr lang="nb-NO" dirty="0"/>
              <a:t>Det er sikkert mange grunner som gjør at man ikke er helt ærlig når man kommer til landet, men når man etter mange år ønsker å rette opp å være ærlig, da er det helt håpløst at man blir utvist. </a:t>
            </a:r>
          </a:p>
        </p:txBody>
      </p:sp>
      <p:pic>
        <p:nvPicPr>
          <p:cNvPr id="10" name="Plassholder for bilde 9">
            <a:extLst>
              <a:ext uri="{FF2B5EF4-FFF2-40B4-BE49-F238E27FC236}">
                <a16:creationId xmlns:a16="http://schemas.microsoft.com/office/drawing/2014/main" id="{AEEEF17E-4980-0AFE-03BC-4139EBA0E069}"/>
              </a:ext>
            </a:extLst>
          </p:cNvPr>
          <p:cNvPicPr>
            <a:picLocks noGrp="1" noChangeAspect="1"/>
          </p:cNvPicPr>
          <p:nvPr>
            <p:ph type="pic" sz="quarter" idx="13"/>
          </p:nvPr>
        </p:nvPicPr>
        <p:blipFill rotWithShape="1">
          <a:blip r:embed="rId2"/>
          <a:srcRect l="35934" t="30303" r="6887" b="49525"/>
          <a:stretch/>
        </p:blipFill>
        <p:spPr>
          <a:xfrm>
            <a:off x="253107" y="231946"/>
            <a:ext cx="8229763" cy="2177996"/>
          </a:xfrm>
        </p:spPr>
      </p:pic>
    </p:spTree>
    <p:extLst>
      <p:ext uri="{BB962C8B-B14F-4D97-AF65-F5344CB8AC3E}">
        <p14:creationId xmlns:p14="http://schemas.microsoft.com/office/powerpoint/2010/main" val="2022800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5B474199-AA39-B27C-B0D5-44179B860199}"/>
              </a:ext>
            </a:extLst>
          </p:cNvPr>
          <p:cNvGrpSpPr/>
          <p:nvPr/>
        </p:nvGrpSpPr>
        <p:grpSpPr>
          <a:xfrm>
            <a:off x="529541" y="258709"/>
            <a:ext cx="8305429" cy="3267307"/>
            <a:chOff x="529541" y="258709"/>
            <a:chExt cx="8305429" cy="3267307"/>
          </a:xfrm>
        </p:grpSpPr>
        <p:pic>
          <p:nvPicPr>
            <p:cNvPr id="3" name="Bilde 2">
              <a:extLst>
                <a:ext uri="{FF2B5EF4-FFF2-40B4-BE49-F238E27FC236}">
                  <a16:creationId xmlns:a16="http://schemas.microsoft.com/office/drawing/2014/main" id="{83BAFA0E-D8D9-161D-EEA7-43F200D04EAB}"/>
                </a:ext>
              </a:extLst>
            </p:cNvPr>
            <p:cNvPicPr>
              <a:picLocks noChangeAspect="1"/>
            </p:cNvPicPr>
            <p:nvPr/>
          </p:nvPicPr>
          <p:blipFill rotWithShape="1">
            <a:blip r:embed="rId2"/>
            <a:srcRect l="32179" t="28358" r="24113" b="38949"/>
            <a:stretch/>
          </p:blipFill>
          <p:spPr>
            <a:xfrm>
              <a:off x="529541" y="258709"/>
              <a:ext cx="4595559" cy="2578162"/>
            </a:xfrm>
            <a:prstGeom prst="rect">
              <a:avLst/>
            </a:prstGeom>
          </p:spPr>
        </p:pic>
        <p:sp>
          <p:nvSpPr>
            <p:cNvPr id="4" name="TekstSylinder 3">
              <a:extLst>
                <a:ext uri="{FF2B5EF4-FFF2-40B4-BE49-F238E27FC236}">
                  <a16:creationId xmlns:a16="http://schemas.microsoft.com/office/drawing/2014/main" id="{BEAC9176-2E98-CD98-1306-A7847AD170B2}"/>
                </a:ext>
              </a:extLst>
            </p:cNvPr>
            <p:cNvSpPr txBox="1"/>
            <p:nvPr/>
          </p:nvSpPr>
          <p:spPr>
            <a:xfrm>
              <a:off x="602166" y="2604925"/>
              <a:ext cx="2542478" cy="276999"/>
            </a:xfrm>
            <a:prstGeom prst="rect">
              <a:avLst/>
            </a:prstGeom>
            <a:noFill/>
          </p:spPr>
          <p:txBody>
            <a:bodyPr wrap="square" rtlCol="0">
              <a:spAutoFit/>
            </a:bodyPr>
            <a:lstStyle/>
            <a:p>
              <a:r>
                <a:rPr lang="nb-NO" sz="1200"/>
                <a:t>Anniken Nylund Aasjord, SV</a:t>
              </a:r>
              <a:endParaRPr lang="nb-NO" sz="1200" dirty="0"/>
            </a:p>
          </p:txBody>
        </p:sp>
        <p:pic>
          <p:nvPicPr>
            <p:cNvPr id="6" name="Bilde 5">
              <a:extLst>
                <a:ext uri="{FF2B5EF4-FFF2-40B4-BE49-F238E27FC236}">
                  <a16:creationId xmlns:a16="http://schemas.microsoft.com/office/drawing/2014/main" id="{1D1F8254-9A5E-BAB0-B246-A46F5EC9F7EA}"/>
                </a:ext>
              </a:extLst>
            </p:cNvPr>
            <p:cNvPicPr>
              <a:picLocks noChangeAspect="1"/>
            </p:cNvPicPr>
            <p:nvPr/>
          </p:nvPicPr>
          <p:blipFill rotWithShape="1">
            <a:blip r:embed="rId3"/>
            <a:srcRect l="31138" t="35295" r="894" b="35653"/>
            <a:stretch/>
          </p:blipFill>
          <p:spPr>
            <a:xfrm>
              <a:off x="3088464" y="1683834"/>
              <a:ext cx="5746506" cy="1842182"/>
            </a:xfrm>
            <a:prstGeom prst="rect">
              <a:avLst/>
            </a:prstGeom>
          </p:spPr>
        </p:pic>
        <p:sp>
          <p:nvSpPr>
            <p:cNvPr id="8" name="TekstSylinder 7">
              <a:extLst>
                <a:ext uri="{FF2B5EF4-FFF2-40B4-BE49-F238E27FC236}">
                  <a16:creationId xmlns:a16="http://schemas.microsoft.com/office/drawing/2014/main" id="{3FFC753A-3C26-C019-DE69-144B3E7475E4}"/>
                </a:ext>
              </a:extLst>
            </p:cNvPr>
            <p:cNvSpPr txBox="1"/>
            <p:nvPr/>
          </p:nvSpPr>
          <p:spPr>
            <a:xfrm>
              <a:off x="3217269" y="3224933"/>
              <a:ext cx="3366411" cy="276999"/>
            </a:xfrm>
            <a:prstGeom prst="rect">
              <a:avLst/>
            </a:prstGeom>
            <a:noFill/>
          </p:spPr>
          <p:txBody>
            <a:bodyPr wrap="square" rtlCol="0">
              <a:spAutoFit/>
            </a:bodyPr>
            <a:lstStyle/>
            <a:p>
              <a:r>
                <a:rPr lang="nb-NO" sz="1200"/>
                <a:t>Rigmor Ingebrigtsen, Sykepleierforbundet</a:t>
              </a:r>
              <a:endParaRPr lang="nb-NO" sz="1200" dirty="0"/>
            </a:p>
          </p:txBody>
        </p:sp>
      </p:grpSp>
    </p:spTree>
    <p:extLst>
      <p:ext uri="{BB962C8B-B14F-4D97-AF65-F5344CB8AC3E}">
        <p14:creationId xmlns:p14="http://schemas.microsoft.com/office/powerpoint/2010/main" val="20533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CC00B7B8-EF03-34A8-B822-EFC09FBBE82D}"/>
              </a:ext>
            </a:extLst>
          </p:cNvPr>
          <p:cNvPicPr>
            <a:picLocks noChangeAspect="1"/>
          </p:cNvPicPr>
          <p:nvPr/>
        </p:nvPicPr>
        <p:blipFill rotWithShape="1">
          <a:blip r:embed="rId2"/>
          <a:srcRect l="1422" t="34398" r="-2227" b="12765"/>
          <a:stretch/>
        </p:blipFill>
        <p:spPr>
          <a:xfrm>
            <a:off x="343457" y="267628"/>
            <a:ext cx="3310856" cy="3755731"/>
          </a:xfrm>
          <a:prstGeom prst="rect">
            <a:avLst/>
          </a:prstGeom>
        </p:spPr>
      </p:pic>
      <p:sp>
        <p:nvSpPr>
          <p:cNvPr id="10" name="TekstSylinder 9">
            <a:extLst>
              <a:ext uri="{FF2B5EF4-FFF2-40B4-BE49-F238E27FC236}">
                <a16:creationId xmlns:a16="http://schemas.microsoft.com/office/drawing/2014/main" id="{F9146A6D-AA14-1FDF-D98E-2F469ED2114D}"/>
              </a:ext>
            </a:extLst>
          </p:cNvPr>
          <p:cNvSpPr txBox="1"/>
          <p:nvPr/>
        </p:nvSpPr>
        <p:spPr>
          <a:xfrm>
            <a:off x="1926931" y="2669382"/>
            <a:ext cx="1463040" cy="646331"/>
          </a:xfrm>
          <a:prstGeom prst="rect">
            <a:avLst/>
          </a:prstGeom>
          <a:noFill/>
        </p:spPr>
        <p:txBody>
          <a:bodyPr wrap="square" rtlCol="0">
            <a:spAutoFit/>
          </a:bodyPr>
          <a:lstStyle/>
          <a:p>
            <a:r>
              <a:rPr lang="nb-NO" sz="1200">
                <a:solidFill>
                  <a:srgbClr val="FFFFFF"/>
                </a:solidFill>
              </a:rPr>
              <a:t>Thora-Randi Vebostad Unstad, Fagforbundet</a:t>
            </a:r>
            <a:endParaRPr lang="nb-NO" sz="1200" dirty="0">
              <a:solidFill>
                <a:srgbClr val="FFFFFF"/>
              </a:solidFill>
            </a:endParaRPr>
          </a:p>
        </p:txBody>
      </p:sp>
    </p:spTree>
    <p:extLst>
      <p:ext uri="{BB962C8B-B14F-4D97-AF65-F5344CB8AC3E}">
        <p14:creationId xmlns:p14="http://schemas.microsoft.com/office/powerpoint/2010/main" val="1654109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AB720986-FC2F-6106-B927-330B62CD6F89}"/>
              </a:ext>
            </a:extLst>
          </p:cNvPr>
          <p:cNvSpPr txBox="1"/>
          <p:nvPr/>
        </p:nvSpPr>
        <p:spPr>
          <a:xfrm>
            <a:off x="504035" y="789506"/>
            <a:ext cx="6891453" cy="3416320"/>
          </a:xfrm>
          <a:prstGeom prst="rect">
            <a:avLst/>
          </a:prstGeom>
          <a:noFill/>
        </p:spPr>
        <p:txBody>
          <a:bodyPr wrap="square">
            <a:spAutoFit/>
          </a:bodyPr>
          <a:lstStyle/>
          <a:p>
            <a:r>
              <a:rPr lang="nb-NO" sz="2000" dirty="0"/>
              <a:t>Frihet – demokrati og solidaritet</a:t>
            </a:r>
          </a:p>
          <a:p>
            <a:endParaRPr lang="nb-NO" sz="800" dirty="0"/>
          </a:p>
          <a:p>
            <a:r>
              <a:rPr lang="nb-NO" sz="2000" dirty="0"/>
              <a:t>Stopp krig – krig rammer alltid de svakeste</a:t>
            </a:r>
          </a:p>
          <a:p>
            <a:endParaRPr lang="nb-NO" sz="800" dirty="0"/>
          </a:p>
          <a:p>
            <a:r>
              <a:rPr lang="nb-NO" sz="2000" dirty="0"/>
              <a:t>Stopp utvisningen av foreldre til barn i Norge</a:t>
            </a:r>
          </a:p>
          <a:p>
            <a:endParaRPr lang="nb-NO" sz="800" dirty="0"/>
          </a:p>
          <a:p>
            <a:r>
              <a:rPr lang="nb-NO" sz="2000" dirty="0"/>
              <a:t>Kunnskap for framtida krever kvalifiserte lærere</a:t>
            </a:r>
          </a:p>
          <a:p>
            <a:endParaRPr lang="nb-NO" sz="800" dirty="0"/>
          </a:p>
          <a:p>
            <a:r>
              <a:rPr lang="nb-NO" sz="2000" dirty="0"/>
              <a:t>Lønn til å leve av – turnus til å leve med</a:t>
            </a:r>
          </a:p>
          <a:p>
            <a:endParaRPr lang="nb-NO" sz="800" dirty="0"/>
          </a:p>
          <a:p>
            <a:r>
              <a:rPr lang="nb-NO" sz="2000" dirty="0"/>
              <a:t>Mot økte forskjeller – Arbeid, bolig, utdanning og velferd til alle</a:t>
            </a:r>
          </a:p>
          <a:p>
            <a:endParaRPr lang="nb-NO" sz="800" dirty="0"/>
          </a:p>
          <a:p>
            <a:r>
              <a:rPr lang="nb-NO" sz="2000" dirty="0"/>
              <a:t>Fisken eies av folket og skal gi en levende kyst</a:t>
            </a:r>
          </a:p>
          <a:p>
            <a:endParaRPr lang="nb-NO" sz="800" dirty="0"/>
          </a:p>
          <a:p>
            <a:r>
              <a:rPr lang="nb-NO" sz="2000" dirty="0"/>
              <a:t>Styrk demensomsorgen nå!</a:t>
            </a:r>
          </a:p>
        </p:txBody>
      </p:sp>
      <p:sp>
        <p:nvSpPr>
          <p:cNvPr id="8" name="TekstSylinder 7">
            <a:extLst>
              <a:ext uri="{FF2B5EF4-FFF2-40B4-BE49-F238E27FC236}">
                <a16:creationId xmlns:a16="http://schemas.microsoft.com/office/drawing/2014/main" id="{1FE5CC1E-4094-C4B5-591A-A292980DEE59}"/>
              </a:ext>
            </a:extLst>
          </p:cNvPr>
          <p:cNvSpPr txBox="1"/>
          <p:nvPr/>
        </p:nvSpPr>
        <p:spPr>
          <a:xfrm>
            <a:off x="504035" y="414454"/>
            <a:ext cx="4531856" cy="523220"/>
          </a:xfrm>
          <a:prstGeom prst="rect">
            <a:avLst/>
          </a:prstGeom>
          <a:noFill/>
        </p:spPr>
        <p:txBody>
          <a:bodyPr wrap="square" rtlCol="0">
            <a:spAutoFit/>
          </a:bodyPr>
          <a:lstStyle/>
          <a:p>
            <a:r>
              <a:rPr lang="nb-NO" sz="2800" dirty="0"/>
              <a:t>Årets Paroler!</a:t>
            </a:r>
          </a:p>
        </p:txBody>
      </p:sp>
    </p:spTree>
    <p:extLst>
      <p:ext uri="{BB962C8B-B14F-4D97-AF65-F5344CB8AC3E}">
        <p14:creationId xmlns:p14="http://schemas.microsoft.com/office/powerpoint/2010/main" val="361192665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cmpd="sng">
          <a:solidFill>
            <a:srgbClr val="B1B0B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sjon1" id="{670102EB-5C8E-408B-A008-1BC0770596A6}" vid="{4D9ACC8C-DA72-4E3A-A50A-C489E421FC9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D4BAE3B3172C4B84E899ACC97F578D" ma:contentTypeVersion="2" ma:contentTypeDescription="Create a new document." ma:contentTypeScope="" ma:versionID="e5ec54e965021d197711fbd82c6bbc33">
  <xsd:schema xmlns:xsd="http://www.w3.org/2001/XMLSchema" xmlns:xs="http://www.w3.org/2001/XMLSchema" xmlns:p="http://schemas.microsoft.com/office/2006/metadata/properties" xmlns:ns3="7ae3fe60-c7e7-46f9-99f2-fa857179d16f" targetNamespace="http://schemas.microsoft.com/office/2006/metadata/properties" ma:root="true" ma:fieldsID="496e21d3171b96e4242759eb1c2aedfe" ns3:_="">
    <xsd:import namespace="7ae3fe60-c7e7-46f9-99f2-fa857179d16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e3fe60-c7e7-46f9-99f2-fa857179d1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1E767B-3390-4160-B357-93E9E8FE7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e3fe60-c7e7-46f9-99f2-fa857179d1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www.w3.org/XML/1998/namespac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7ae3fe60-c7e7-46f9-99f2-fa857179d16f"/>
    <ds:schemaRef ds:uri="http://purl.org/dc/elements/1.1/"/>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5036</TotalTime>
  <Words>357</Words>
  <Application>Microsoft Office PowerPoint</Application>
  <PresentationFormat>Skjermfremvisning (16:9)</PresentationFormat>
  <Paragraphs>45</Paragraphs>
  <Slides>11</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11</vt:i4>
      </vt:variant>
    </vt:vector>
  </HeadingPairs>
  <TitlesOfParts>
    <vt:vector size="16" baseType="lpstr">
      <vt:lpstr>Arial</vt:lpstr>
      <vt:lpstr>Calibri</vt:lpstr>
      <vt:lpstr>Lucida Grande</vt:lpstr>
      <vt:lpstr>Source Sans Pro</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Mai - Arbeidernes internasjonale kampdag</dc:title>
  <dc:creator>Lasse Bengt Nordby</dc:creator>
  <cp:lastModifiedBy>Lasse Nordby</cp:lastModifiedBy>
  <cp:revision>103</cp:revision>
  <cp:lastPrinted>2020-04-30T06:53:04Z</cp:lastPrinted>
  <dcterms:created xsi:type="dcterms:W3CDTF">2020-04-20T10:42:50Z</dcterms:created>
  <dcterms:modified xsi:type="dcterms:W3CDTF">2022-05-06T21:16:58Z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0x0101006DD4BAE3B3172C4B84E899ACC97F578D</vt:lpwstr>
  </property>
</Properties>
</file>